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27"/>
    <p:restoredTop sz="94678"/>
  </p:normalViewPr>
  <p:slideViewPr>
    <p:cSldViewPr snapToGrid="0">
      <p:cViewPr varScale="1">
        <p:scale>
          <a:sx n="96" d="100"/>
          <a:sy n="96" d="100"/>
        </p:scale>
        <p:origin x="200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0E244-DC0E-571C-FD5F-381274F629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7994E-A678-C7D2-4A13-8A25D8018D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5020AE-0C8B-1026-914F-59A6BB398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C6A01-C8CB-0D4A-9A08-B5FCBE95188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6B2F0-AD96-8CB7-93E6-C9053083F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A8273-37AE-2E76-F645-61E868007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E779-1CCC-454C-AB14-1AD122053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308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41EDD-3D85-9491-49A9-B0F09AA39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B78AF5-5149-0260-0206-45CA965A8D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34EB46-1263-15FA-2B1A-33480A292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C6A01-C8CB-0D4A-9A08-B5FCBE95188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64DC16-C614-E41E-875F-BB0BC4590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375EF4-5DC1-66CA-26E5-5FE618E7A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E779-1CCC-454C-AB14-1AD122053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667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33D219-3EE4-E87A-EBDC-3152BD7270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CB24DB-5A4D-9556-728A-23EFDA6BB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52EC47-EDDD-BCD9-512C-4230259EE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C6A01-C8CB-0D4A-9A08-B5FCBE95188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ECC50-6B38-4174-D629-F1C3D4583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728A10-E97B-CCA0-568D-4529DBB0A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E779-1CCC-454C-AB14-1AD122053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360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F8F04-3F93-93D7-7799-679B4B7B8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BF044-9D29-1E92-A2B4-BCAAF4CE6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F5E9A9-DE37-F0B0-F772-F418D46E2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C6A01-C8CB-0D4A-9A08-B5FCBE95188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25B71-62F2-889B-6357-F4D478C61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FB1828-F9D2-D876-E40C-98205B06C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E779-1CCC-454C-AB14-1AD122053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850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AC86-9A92-544B-5B3A-C89D1B564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15CFF8-41A4-7956-7716-66A30471E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D3E0B-93EA-0CF1-7CEF-16257FF96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C6A01-C8CB-0D4A-9A08-B5FCBE95188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7AABD3-0034-B79F-5263-A30F22351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AB9BAF-24A2-5448-ECC5-729015218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E779-1CCC-454C-AB14-1AD122053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361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CB684-219F-2121-5D7B-0E0198A78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596F6-F617-10C2-6F21-498581DEFB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3AA37D-3B1C-8951-8C37-46E17BC995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9D6688-46AD-B341-88AC-CFF40A141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C6A01-C8CB-0D4A-9A08-B5FCBE95188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EC6412-FC35-B5E8-F7B4-BAE97BFD4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7AF87F-F47E-5A89-5D00-7F030923A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E779-1CCC-454C-AB14-1AD122053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123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F0996-01BF-18FA-1A1E-DCA01EC06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EB3A04-0ED3-D092-9FDA-419CD2CF0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69D50-96AA-7A1A-4FE5-1E73F81F2F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276C06-6526-728A-6D9E-229C549625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4ADB85-9644-5C30-F043-4F91241D06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0CB3B4-F80B-2DA6-7CC6-894442972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C6A01-C8CB-0D4A-9A08-B5FCBE95188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6927EF-6BBA-F5B9-F662-80AE41EAD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68D153-DC2F-044F-8C47-10EDC3E5F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E779-1CCC-454C-AB14-1AD122053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320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6B32E-3B18-050F-9DF7-CF7AF89B3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FB2D20-F194-B26D-20B6-819EBDEED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C6A01-C8CB-0D4A-9A08-B5FCBE95188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5DEDD4-9EB7-D769-DDC3-B812DB9AC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C40FE9-6A31-BE89-0B08-F1E1D960E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E779-1CCC-454C-AB14-1AD122053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33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A8957E-A2F2-9C94-816B-5B33C40CD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C6A01-C8CB-0D4A-9A08-B5FCBE95188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366461-E0B6-43F5-8A05-D8688CD2C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DD23C2-7913-FF05-B163-08DC662D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E779-1CCC-454C-AB14-1AD122053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856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1BF0F-5162-6E52-B5D8-B815885BE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3B35B-81D6-A11A-C059-C51CAC2C5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EED5BE-0622-E96B-4584-958596A563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CA47A-98D2-3232-D9CF-DD148BECC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C6A01-C8CB-0D4A-9A08-B5FCBE95188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701F3E-BDAB-CBDB-8B7C-38DDA60F9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27A7A0-D8BD-1DB4-3A85-ACA7AA623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E779-1CCC-454C-AB14-1AD122053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817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37C8B-FD07-B1C1-AD94-A6317DEDB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66CAE9-927D-565A-143B-1B39717324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412955-3799-0672-3CBD-21B0D9610D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9ED2F6-5D1E-232C-AC7F-CC5B82488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C6A01-C8CB-0D4A-9A08-B5FCBE95188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E7951D-1FF9-0729-E297-A83D690E1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8AC3E3-7E5D-17ED-47CF-1B3E66D19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E779-1CCC-454C-AB14-1AD122053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966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475626-7D86-E0A4-3902-6EEF2DE73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93F27-6A27-017E-8ADD-C96C08CEE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D9265E-A9A7-D056-DB79-0DB000E1A6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B5C6A01-C8CB-0D4A-9A08-B5FCBE95188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4B5FC-0A01-691D-4700-239C62D050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08D83-9570-313E-F71D-96C39BF6FC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D1E779-1CCC-454C-AB14-1AD122053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929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27B39-23AF-A387-A631-8B74375F1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 descr="A screenshot of a website&#10;&#10;Description automatically generated">
            <a:extLst>
              <a:ext uri="{FF2B5EF4-FFF2-40B4-BE49-F238E27FC236}">
                <a16:creationId xmlns:a16="http://schemas.microsoft.com/office/drawing/2014/main" id="{20BC9F3D-F333-E39B-3291-886E559C3E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509"/>
          <a:stretch/>
        </p:blipFill>
        <p:spPr>
          <a:xfrm>
            <a:off x="251791" y="79357"/>
            <a:ext cx="11688418" cy="6413518"/>
          </a:xfrm>
        </p:spPr>
      </p:pic>
    </p:spTree>
    <p:extLst>
      <p:ext uri="{BB962C8B-B14F-4D97-AF65-F5344CB8AC3E}">
        <p14:creationId xmlns:p14="http://schemas.microsoft.com/office/powerpoint/2010/main" val="1660122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3CE77-DD8E-E09D-8453-9D2500906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ell phone with a red screen&#10;&#10;Description automatically generated">
            <a:extLst>
              <a:ext uri="{FF2B5EF4-FFF2-40B4-BE49-F238E27FC236}">
                <a16:creationId xmlns:a16="http://schemas.microsoft.com/office/drawing/2014/main" id="{24A60894-F5EC-C1CD-B840-D939F5B089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106" y="365125"/>
            <a:ext cx="11150972" cy="6217109"/>
          </a:xfrm>
        </p:spPr>
      </p:pic>
    </p:spTree>
    <p:extLst>
      <p:ext uri="{BB962C8B-B14F-4D97-AF65-F5344CB8AC3E}">
        <p14:creationId xmlns:p14="http://schemas.microsoft.com/office/powerpoint/2010/main" val="1562715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A44D0-6D33-20CC-D5AD-902FE04A0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186BB5AA-09C3-F6B6-BABE-F01AE2575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6591" y="265058"/>
            <a:ext cx="11290852" cy="6347371"/>
          </a:xfrm>
        </p:spPr>
      </p:pic>
    </p:spTree>
    <p:extLst>
      <p:ext uri="{BB962C8B-B14F-4D97-AF65-F5344CB8AC3E}">
        <p14:creationId xmlns:p14="http://schemas.microsoft.com/office/powerpoint/2010/main" val="521542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D6EF3-2FCE-B9F2-54C2-50D005091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883FEC0-4F12-32A5-11F1-1662541B74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2852" y="245247"/>
            <a:ext cx="11065565" cy="6159905"/>
          </a:xfrm>
        </p:spPr>
      </p:pic>
    </p:spTree>
    <p:extLst>
      <p:ext uri="{BB962C8B-B14F-4D97-AF65-F5344CB8AC3E}">
        <p14:creationId xmlns:p14="http://schemas.microsoft.com/office/powerpoint/2010/main" val="213537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EF130-DC95-E2BE-AC96-F26D68787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mobile app&#10;&#10;Description automatically generated">
            <a:extLst>
              <a:ext uri="{FF2B5EF4-FFF2-40B4-BE49-F238E27FC236}">
                <a16:creationId xmlns:a16="http://schemas.microsoft.com/office/drawing/2014/main" id="{7DFFE895-DB19-D334-11F9-C0B08C5DE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900" b="1827"/>
          <a:stretch/>
        </p:blipFill>
        <p:spPr>
          <a:xfrm>
            <a:off x="368652" y="311046"/>
            <a:ext cx="11454695" cy="6235907"/>
          </a:xfrm>
        </p:spPr>
      </p:pic>
    </p:spTree>
    <p:extLst>
      <p:ext uri="{BB962C8B-B14F-4D97-AF65-F5344CB8AC3E}">
        <p14:creationId xmlns:p14="http://schemas.microsoft.com/office/powerpoint/2010/main" val="762651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4479E-77A6-6970-802E-044932AE2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-up of a survey&#10;&#10;Description automatically generated">
            <a:extLst>
              <a:ext uri="{FF2B5EF4-FFF2-40B4-BE49-F238E27FC236}">
                <a16:creationId xmlns:a16="http://schemas.microsoft.com/office/drawing/2014/main" id="{B97C8DD2-0617-A834-F635-4055ACA6DE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0560" y="365125"/>
            <a:ext cx="10730880" cy="6017994"/>
          </a:xfrm>
        </p:spPr>
      </p:pic>
    </p:spTree>
    <p:extLst>
      <p:ext uri="{BB962C8B-B14F-4D97-AF65-F5344CB8AC3E}">
        <p14:creationId xmlns:p14="http://schemas.microsoft.com/office/powerpoint/2010/main" val="803885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0</Words>
  <Application>Microsoft Macintosh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Keerthana A R</dc:creator>
  <cp:lastModifiedBy>Keerthana A R</cp:lastModifiedBy>
  <cp:revision>2</cp:revision>
  <dcterms:created xsi:type="dcterms:W3CDTF">2024-06-30T16:27:55Z</dcterms:created>
  <dcterms:modified xsi:type="dcterms:W3CDTF">2024-06-30T17:28:03Z</dcterms:modified>
</cp:coreProperties>
</file>

<file path=docProps/thumbnail.jpeg>
</file>